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841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883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3526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85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47739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6944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6251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64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061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789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802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592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906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051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26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064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910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E77327-7EEE-C142-B491-69B6431AE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915154"/>
            <a:ext cx="8915399" cy="2262781"/>
          </a:xfrm>
        </p:spPr>
        <p:txBody>
          <a:bodyPr/>
          <a:lstStyle/>
          <a:p>
            <a:r>
              <a:rPr lang="fr-FR" dirty="0"/>
              <a:t>Vidéo de présentation de l’entreprise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751F88B-FDDB-804A-9878-CDB2B91839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177935"/>
            <a:ext cx="8915399" cy="2111589"/>
          </a:xfrm>
        </p:spPr>
        <p:txBody>
          <a:bodyPr>
            <a:normAutofit lnSpcReduction="10000"/>
          </a:bodyPr>
          <a:lstStyle/>
          <a:p>
            <a:r>
              <a:rPr lang="fr-FR" sz="2000" dirty="0"/>
              <a:t>Économique et écologique </a:t>
            </a:r>
          </a:p>
          <a:p>
            <a:endParaRPr lang="fr-FR" sz="2000" dirty="0"/>
          </a:p>
          <a:p>
            <a:pPr algn="r"/>
            <a:r>
              <a:rPr lang="fr-FR" sz="2000" dirty="0"/>
              <a:t> VERDIER Nathan</a:t>
            </a:r>
          </a:p>
          <a:p>
            <a:pPr algn="r"/>
            <a:r>
              <a:rPr lang="fr-FR" sz="2000" dirty="0" err="1"/>
              <a:t>VARJABEDIAN</a:t>
            </a:r>
            <a:r>
              <a:rPr lang="fr-FR" sz="2000" dirty="0"/>
              <a:t> Noémie</a:t>
            </a:r>
          </a:p>
          <a:p>
            <a:pPr algn="r"/>
            <a:r>
              <a:rPr lang="fr-FR" sz="2000" dirty="0"/>
              <a:t>MUZARD Thomas</a:t>
            </a:r>
          </a:p>
          <a:p>
            <a:pPr algn="r"/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384190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>
            <a:extLst>
              <a:ext uri="{FF2B5EF4-FFF2-40B4-BE49-F238E27FC236}">
                <a16:creationId xmlns:a16="http://schemas.microsoft.com/office/drawing/2014/main" id="{5D1F2FD8-11FD-4495-9EFA-1D11D791D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97" name="Freeform 11">
              <a:extLst>
                <a:ext uri="{FF2B5EF4-FFF2-40B4-BE49-F238E27FC236}">
                  <a16:creationId xmlns:a16="http://schemas.microsoft.com/office/drawing/2014/main" id="{F07E62E0-C435-4556-B265-2AC622C08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8" name="Freeform 12">
              <a:extLst>
                <a:ext uri="{FF2B5EF4-FFF2-40B4-BE49-F238E27FC236}">
                  <a16:creationId xmlns:a16="http://schemas.microsoft.com/office/drawing/2014/main" id="{A31AA73F-4D24-48A1-B14B-50392BB2C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9" name="Freeform 13">
              <a:extLst>
                <a:ext uri="{FF2B5EF4-FFF2-40B4-BE49-F238E27FC236}">
                  <a16:creationId xmlns:a16="http://schemas.microsoft.com/office/drawing/2014/main" id="{B1A912C9-FD8E-4C0D-A7B5-5240BF154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0" name="Freeform 14">
              <a:extLst>
                <a:ext uri="{FF2B5EF4-FFF2-40B4-BE49-F238E27FC236}">
                  <a16:creationId xmlns:a16="http://schemas.microsoft.com/office/drawing/2014/main" id="{0C687240-9008-4C95-9A83-BAE72BF3D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1" name="Freeform 15">
              <a:extLst>
                <a:ext uri="{FF2B5EF4-FFF2-40B4-BE49-F238E27FC236}">
                  <a16:creationId xmlns:a16="http://schemas.microsoft.com/office/drawing/2014/main" id="{7E87EBB2-C786-4064-9E78-21C52E76F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2" name="Freeform 16">
              <a:extLst>
                <a:ext uri="{FF2B5EF4-FFF2-40B4-BE49-F238E27FC236}">
                  <a16:creationId xmlns:a16="http://schemas.microsoft.com/office/drawing/2014/main" id="{6AEC0C10-BB8D-4A8E-8160-9B514B5F7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3" name="Freeform 17">
              <a:extLst>
                <a:ext uri="{FF2B5EF4-FFF2-40B4-BE49-F238E27FC236}">
                  <a16:creationId xmlns:a16="http://schemas.microsoft.com/office/drawing/2014/main" id="{3E2AE5E5-81C4-4817-85A9-6700C135C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4" name="Freeform 18">
              <a:extLst>
                <a:ext uri="{FF2B5EF4-FFF2-40B4-BE49-F238E27FC236}">
                  <a16:creationId xmlns:a16="http://schemas.microsoft.com/office/drawing/2014/main" id="{0E29C0C2-2A04-4AC1-9181-B811A06BE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5" name="Freeform 19">
              <a:extLst>
                <a:ext uri="{FF2B5EF4-FFF2-40B4-BE49-F238E27FC236}">
                  <a16:creationId xmlns:a16="http://schemas.microsoft.com/office/drawing/2014/main" id="{13DA17A5-17E1-4B7D-9ABD-C7ED44F15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6" name="Freeform 20">
              <a:extLst>
                <a:ext uri="{FF2B5EF4-FFF2-40B4-BE49-F238E27FC236}">
                  <a16:creationId xmlns:a16="http://schemas.microsoft.com/office/drawing/2014/main" id="{7C6F6843-161E-4C29-A663-8DBA4D483D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7" name="Freeform 21">
              <a:extLst>
                <a:ext uri="{FF2B5EF4-FFF2-40B4-BE49-F238E27FC236}">
                  <a16:creationId xmlns:a16="http://schemas.microsoft.com/office/drawing/2014/main" id="{A516671D-8E1D-4713-BE9D-81B0C35FE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8" name="Freeform 22">
              <a:extLst>
                <a:ext uri="{FF2B5EF4-FFF2-40B4-BE49-F238E27FC236}">
                  <a16:creationId xmlns:a16="http://schemas.microsoft.com/office/drawing/2014/main" id="{4E04D4C8-7532-4BBD-9AF8-3249324AF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B87488CD-16CF-4BC7-BD9F-4F4EB13B0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111" name="Freeform 27">
              <a:extLst>
                <a:ext uri="{FF2B5EF4-FFF2-40B4-BE49-F238E27FC236}">
                  <a16:creationId xmlns:a16="http://schemas.microsoft.com/office/drawing/2014/main" id="{40224168-C932-4F63-8CEA-2465E192B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12" name="Freeform 28">
              <a:extLst>
                <a:ext uri="{FF2B5EF4-FFF2-40B4-BE49-F238E27FC236}">
                  <a16:creationId xmlns:a16="http://schemas.microsoft.com/office/drawing/2014/main" id="{F2291983-5E57-490B-B713-0A78B584F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13" name="Freeform 29">
              <a:extLst>
                <a:ext uri="{FF2B5EF4-FFF2-40B4-BE49-F238E27FC236}">
                  <a16:creationId xmlns:a16="http://schemas.microsoft.com/office/drawing/2014/main" id="{815C3A19-E287-48A6-9ECB-D0409D37F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14" name="Freeform 30">
              <a:extLst>
                <a:ext uri="{FF2B5EF4-FFF2-40B4-BE49-F238E27FC236}">
                  <a16:creationId xmlns:a16="http://schemas.microsoft.com/office/drawing/2014/main" id="{0196FC81-2B97-4747-859B-2475FFD12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15" name="Freeform 31">
              <a:extLst>
                <a:ext uri="{FF2B5EF4-FFF2-40B4-BE49-F238E27FC236}">
                  <a16:creationId xmlns:a16="http://schemas.microsoft.com/office/drawing/2014/main" id="{43A76FF0-4A33-44A0-AE53-92146AA81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16" name="Freeform 32">
              <a:extLst>
                <a:ext uri="{FF2B5EF4-FFF2-40B4-BE49-F238E27FC236}">
                  <a16:creationId xmlns:a16="http://schemas.microsoft.com/office/drawing/2014/main" id="{B94FC67F-70D7-496B-BFA2-B2AACF2ED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17" name="Freeform 33">
              <a:extLst>
                <a:ext uri="{FF2B5EF4-FFF2-40B4-BE49-F238E27FC236}">
                  <a16:creationId xmlns:a16="http://schemas.microsoft.com/office/drawing/2014/main" id="{761C78BD-A48E-4171-AC10-D066FDF464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18" name="Freeform 34">
              <a:extLst>
                <a:ext uri="{FF2B5EF4-FFF2-40B4-BE49-F238E27FC236}">
                  <a16:creationId xmlns:a16="http://schemas.microsoft.com/office/drawing/2014/main" id="{8DD13455-5B55-48B7-AA52-981C48B3F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19" name="Freeform 35">
              <a:extLst>
                <a:ext uri="{FF2B5EF4-FFF2-40B4-BE49-F238E27FC236}">
                  <a16:creationId xmlns:a16="http://schemas.microsoft.com/office/drawing/2014/main" id="{8AFF35F4-12AC-44F3-AC19-88F2E3F9B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0" name="Freeform 36">
              <a:extLst>
                <a:ext uri="{FF2B5EF4-FFF2-40B4-BE49-F238E27FC236}">
                  <a16:creationId xmlns:a16="http://schemas.microsoft.com/office/drawing/2014/main" id="{410D4BFE-B9DB-440B-BF78-21B4F317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1" name="Freeform 37">
              <a:extLst>
                <a:ext uri="{FF2B5EF4-FFF2-40B4-BE49-F238E27FC236}">
                  <a16:creationId xmlns:a16="http://schemas.microsoft.com/office/drawing/2014/main" id="{8F0E6EB0-F23E-4342-9FBD-3178F4B81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2" name="Freeform 38">
              <a:extLst>
                <a:ext uri="{FF2B5EF4-FFF2-40B4-BE49-F238E27FC236}">
                  <a16:creationId xmlns:a16="http://schemas.microsoft.com/office/drawing/2014/main" id="{3A4E0803-C8CF-4E6B-95EF-BBEBF237E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24" name="Rectangle 123">
            <a:extLst>
              <a:ext uri="{FF2B5EF4-FFF2-40B4-BE49-F238E27FC236}">
                <a16:creationId xmlns:a16="http://schemas.microsoft.com/office/drawing/2014/main" id="{F6D9986E-2FC4-4377-B163-42766AD82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6" name="Freeform 6">
            <a:extLst>
              <a:ext uri="{FF2B5EF4-FFF2-40B4-BE49-F238E27FC236}">
                <a16:creationId xmlns:a16="http://schemas.microsoft.com/office/drawing/2014/main" id="{5DAD59F4-58F1-4349-B03E-23A62291C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D3F4B33-766F-8142-96B5-3D9450D38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3" y="4775200"/>
            <a:ext cx="8915399" cy="8234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Economie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33190843-E317-4AB3-A946-C3965DB84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9212" y="634963"/>
            <a:ext cx="2837744" cy="3851831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8">
            <a:extLst>
              <a:ext uri="{FF2B5EF4-FFF2-40B4-BE49-F238E27FC236}">
                <a16:creationId xmlns:a16="http://schemas.microsoft.com/office/drawing/2014/main" id="{1A8D8B44-9050-D346-B7D5-EB61480179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522" y="1319346"/>
            <a:ext cx="2483064" cy="2483064"/>
          </a:xfrm>
          <a:prstGeom prst="rect">
            <a:avLst/>
          </a:prstGeom>
        </p:spPr>
      </p:pic>
      <p:sp>
        <p:nvSpPr>
          <p:cNvPr id="130" name="Rectangle 129">
            <a:extLst>
              <a:ext uri="{FF2B5EF4-FFF2-40B4-BE49-F238E27FC236}">
                <a16:creationId xmlns:a16="http://schemas.microsoft.com/office/drawing/2014/main" id="{A5B994DB-01D4-4017-8BBB-8D16CE870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7822" y="634963"/>
            <a:ext cx="2837744" cy="3851831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4">
            <a:extLst>
              <a:ext uri="{FF2B5EF4-FFF2-40B4-BE49-F238E27FC236}">
                <a16:creationId xmlns:a16="http://schemas.microsoft.com/office/drawing/2014/main" id="{B68D7B07-6BCF-CC47-AE17-4DE02B758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131" y="1337969"/>
            <a:ext cx="2483065" cy="2445818"/>
          </a:xfrm>
          <a:prstGeom prst="rect">
            <a:avLst/>
          </a:prstGeom>
        </p:spPr>
      </p:pic>
      <p:sp>
        <p:nvSpPr>
          <p:cNvPr id="132" name="Rectangle 131">
            <a:extLst>
              <a:ext uri="{FF2B5EF4-FFF2-40B4-BE49-F238E27FC236}">
                <a16:creationId xmlns:a16="http://schemas.microsoft.com/office/drawing/2014/main" id="{9C215F4B-E591-44CD-83CB-808E4FA7A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16875" y="634963"/>
            <a:ext cx="2837744" cy="3851831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61FFB727-0EB0-BA48-A256-ED85CC7907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9" r="6051" b="-1"/>
          <a:stretch/>
        </p:blipFill>
        <p:spPr>
          <a:xfrm>
            <a:off x="8808184" y="1997733"/>
            <a:ext cx="2483065" cy="112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59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>
            <a:extLst>
              <a:ext uri="{FF2B5EF4-FFF2-40B4-BE49-F238E27FC236}">
                <a16:creationId xmlns:a16="http://schemas.microsoft.com/office/drawing/2014/main" id="{F8A8AD26-C06F-49CE-AB92-7F05D0BD8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30" name="Freeform 11">
              <a:extLst>
                <a:ext uri="{FF2B5EF4-FFF2-40B4-BE49-F238E27FC236}">
                  <a16:creationId xmlns:a16="http://schemas.microsoft.com/office/drawing/2014/main" id="{7B9CA4A4-3706-4BBC-920D-10B61E903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1" name="Freeform 12">
              <a:extLst>
                <a:ext uri="{FF2B5EF4-FFF2-40B4-BE49-F238E27FC236}">
                  <a16:creationId xmlns:a16="http://schemas.microsoft.com/office/drawing/2014/main" id="{E9AEFAD7-4DC0-4775-B278-443CAC864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2" name="Freeform 13">
              <a:extLst>
                <a:ext uri="{FF2B5EF4-FFF2-40B4-BE49-F238E27FC236}">
                  <a16:creationId xmlns:a16="http://schemas.microsoft.com/office/drawing/2014/main" id="{95A2EB89-70BA-48F4-BAFF-2C7561291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3" name="Freeform 14">
              <a:extLst>
                <a:ext uri="{FF2B5EF4-FFF2-40B4-BE49-F238E27FC236}">
                  <a16:creationId xmlns:a16="http://schemas.microsoft.com/office/drawing/2014/main" id="{7F9F7D8E-8CDE-4DC5-85E8-4E0627B10D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4" name="Freeform 15">
              <a:extLst>
                <a:ext uri="{FF2B5EF4-FFF2-40B4-BE49-F238E27FC236}">
                  <a16:creationId xmlns:a16="http://schemas.microsoft.com/office/drawing/2014/main" id="{393A9604-57DC-435F-8D02-267C0E3FE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5" name="Freeform 16">
              <a:extLst>
                <a:ext uri="{FF2B5EF4-FFF2-40B4-BE49-F238E27FC236}">
                  <a16:creationId xmlns:a16="http://schemas.microsoft.com/office/drawing/2014/main" id="{BF551FAC-C8A0-424D-A9AB-B4D87ED05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6" name="Freeform 17">
              <a:extLst>
                <a:ext uri="{FF2B5EF4-FFF2-40B4-BE49-F238E27FC236}">
                  <a16:creationId xmlns:a16="http://schemas.microsoft.com/office/drawing/2014/main" id="{5FC7B832-CD9A-475E-A23A-282E2D9D2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7" name="Freeform 18">
              <a:extLst>
                <a:ext uri="{FF2B5EF4-FFF2-40B4-BE49-F238E27FC236}">
                  <a16:creationId xmlns:a16="http://schemas.microsoft.com/office/drawing/2014/main" id="{3405D3F7-11EB-4F41-842F-BC30C5BA7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8" name="Freeform 19">
              <a:extLst>
                <a:ext uri="{FF2B5EF4-FFF2-40B4-BE49-F238E27FC236}">
                  <a16:creationId xmlns:a16="http://schemas.microsoft.com/office/drawing/2014/main" id="{85045B1A-5280-45D4-8595-463F1366A9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9" name="Freeform 20">
              <a:extLst>
                <a:ext uri="{FF2B5EF4-FFF2-40B4-BE49-F238E27FC236}">
                  <a16:creationId xmlns:a16="http://schemas.microsoft.com/office/drawing/2014/main" id="{059FB722-E5B1-4CB5-8D09-E3AC70209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0" name="Freeform 21">
              <a:extLst>
                <a:ext uri="{FF2B5EF4-FFF2-40B4-BE49-F238E27FC236}">
                  <a16:creationId xmlns:a16="http://schemas.microsoft.com/office/drawing/2014/main" id="{2AF74CE9-4009-4B55-851A-6EC1419CD5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1" name="Freeform 22">
              <a:extLst>
                <a:ext uri="{FF2B5EF4-FFF2-40B4-BE49-F238E27FC236}">
                  <a16:creationId xmlns:a16="http://schemas.microsoft.com/office/drawing/2014/main" id="{0A77AB78-F870-4BCC-8746-488F0E09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C50F7A2-3BDC-423D-85F1-EE031C214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144" name="Freeform 27">
              <a:extLst>
                <a:ext uri="{FF2B5EF4-FFF2-40B4-BE49-F238E27FC236}">
                  <a16:creationId xmlns:a16="http://schemas.microsoft.com/office/drawing/2014/main" id="{80C7F85B-CE12-4F37-A66A-31DF1991F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7E391A02-6C84-4F20-8784-AD1AB8279F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6" name="Freeform 29">
              <a:extLst>
                <a:ext uri="{FF2B5EF4-FFF2-40B4-BE49-F238E27FC236}">
                  <a16:creationId xmlns:a16="http://schemas.microsoft.com/office/drawing/2014/main" id="{674CF377-E511-4F42-9D68-51CB4191E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7" name="Freeform 30">
              <a:extLst>
                <a:ext uri="{FF2B5EF4-FFF2-40B4-BE49-F238E27FC236}">
                  <a16:creationId xmlns:a16="http://schemas.microsoft.com/office/drawing/2014/main" id="{14119359-AB96-4A01-A096-ABCC56101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8" name="Freeform 31">
              <a:extLst>
                <a:ext uri="{FF2B5EF4-FFF2-40B4-BE49-F238E27FC236}">
                  <a16:creationId xmlns:a16="http://schemas.microsoft.com/office/drawing/2014/main" id="{6753D864-28A5-4E32-91E5-AD7C721A4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9" name="Freeform 32">
              <a:extLst>
                <a:ext uri="{FF2B5EF4-FFF2-40B4-BE49-F238E27FC236}">
                  <a16:creationId xmlns:a16="http://schemas.microsoft.com/office/drawing/2014/main" id="{70B3E479-AB6A-4B12-A3D5-B2D3B3DA2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0" name="Freeform 33">
              <a:extLst>
                <a:ext uri="{FF2B5EF4-FFF2-40B4-BE49-F238E27FC236}">
                  <a16:creationId xmlns:a16="http://schemas.microsoft.com/office/drawing/2014/main" id="{7FBAB753-F3BA-478C-8E6C-EEFD4D17C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1" name="Freeform 34">
              <a:extLst>
                <a:ext uri="{FF2B5EF4-FFF2-40B4-BE49-F238E27FC236}">
                  <a16:creationId xmlns:a16="http://schemas.microsoft.com/office/drawing/2014/main" id="{47AD49C2-29A7-4BCF-AE3B-5DD422BA4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2" name="Freeform 35">
              <a:extLst>
                <a:ext uri="{FF2B5EF4-FFF2-40B4-BE49-F238E27FC236}">
                  <a16:creationId xmlns:a16="http://schemas.microsoft.com/office/drawing/2014/main" id="{A3FD5355-1EFB-4D0E-9041-7054C62C6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3" name="Freeform 36">
              <a:extLst>
                <a:ext uri="{FF2B5EF4-FFF2-40B4-BE49-F238E27FC236}">
                  <a16:creationId xmlns:a16="http://schemas.microsoft.com/office/drawing/2014/main" id="{009C505D-91C5-4318-AB8A-1983EE775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4" name="Freeform 37">
              <a:extLst>
                <a:ext uri="{FF2B5EF4-FFF2-40B4-BE49-F238E27FC236}">
                  <a16:creationId xmlns:a16="http://schemas.microsoft.com/office/drawing/2014/main" id="{A141DF61-1492-46DA-B3A9-0E8357DF4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5" name="Freeform 38">
              <a:extLst>
                <a:ext uri="{FF2B5EF4-FFF2-40B4-BE49-F238E27FC236}">
                  <a16:creationId xmlns:a16="http://schemas.microsoft.com/office/drawing/2014/main" id="{0823937D-506D-4FE0-8DA8-FFFA280C3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57" name="Rectangle 156">
            <a:extLst>
              <a:ext uri="{FF2B5EF4-FFF2-40B4-BE49-F238E27FC236}">
                <a16:creationId xmlns:a16="http://schemas.microsoft.com/office/drawing/2014/main" id="{502A7C95-AB91-4503-A49F-FB44EDCBD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9" name="Freeform 6">
            <a:extLst>
              <a:ext uri="{FF2B5EF4-FFF2-40B4-BE49-F238E27FC236}">
                <a16:creationId xmlns:a16="http://schemas.microsoft.com/office/drawing/2014/main" id="{FB7D856C-CDB6-43B6-B78A-7C63C30AE0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0CAF5EF-4D36-2A4A-8D9F-68BF49D05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3" y="4775200"/>
            <a:ext cx="8915399" cy="8234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Collaborations et concurrent 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7FF480A7-26BE-47C3-9677-AF8E5812E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6706" y="634962"/>
            <a:ext cx="2837746" cy="1845481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D2E95EDD-D6D7-409B-8747-A28CA9EAB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6706" y="2641313"/>
            <a:ext cx="2837746" cy="1845481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8">
            <a:extLst>
              <a:ext uri="{FF2B5EF4-FFF2-40B4-BE49-F238E27FC236}">
                <a16:creationId xmlns:a16="http://schemas.microsoft.com/office/drawing/2014/main" id="{0B69ABB3-6F59-7E4D-B7B2-6CCF9A2524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7573" y="3048783"/>
            <a:ext cx="2513510" cy="1030539"/>
          </a:xfrm>
          <a:prstGeom prst="rect">
            <a:avLst/>
          </a:prstGeom>
        </p:spPr>
      </p:pic>
      <p:sp>
        <p:nvSpPr>
          <p:cNvPr id="165" name="Rectangle 164">
            <a:extLst>
              <a:ext uri="{FF2B5EF4-FFF2-40B4-BE49-F238E27FC236}">
                <a16:creationId xmlns:a16="http://schemas.microsoft.com/office/drawing/2014/main" id="{B663FD42-153B-4E00-B8F0-86E66297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7822" y="634963"/>
            <a:ext cx="2837744" cy="3851831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F1CF259F-8255-4E03-BCF9-DEC7DCA9D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16875" y="634963"/>
            <a:ext cx="2837744" cy="3851831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7FB710DE-D111-A543-9388-8EAF63D432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185" y="1331762"/>
            <a:ext cx="2483064" cy="2458232"/>
          </a:xfrm>
          <a:prstGeom prst="rect">
            <a:avLst/>
          </a:prstGeom>
        </p:spPr>
      </p:pic>
      <p:pic>
        <p:nvPicPr>
          <p:cNvPr id="5" name="Image 5">
            <a:extLst>
              <a:ext uri="{FF2B5EF4-FFF2-40B4-BE49-F238E27FC236}">
                <a16:creationId xmlns:a16="http://schemas.microsoft.com/office/drawing/2014/main" id="{6BC937EC-8237-6B42-B94E-69D6FDDE92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939" y="2061773"/>
            <a:ext cx="2513510" cy="1162497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CE9D0DB6-DE8F-E74D-9DBB-C7C8CAD9A9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276" y="817480"/>
            <a:ext cx="2272104" cy="148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79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D1F2FD8-11FD-4495-9EFA-1D11D791D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F07E62E0-C435-4556-B265-2AC622C08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A31AA73F-4D24-48A1-B14B-50392BB2C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1A912C9-FD8E-4C0D-A7B5-5240BF154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0C687240-9008-4C95-9A83-BAE72BF3D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7E87EBB2-C786-4064-9E78-21C52E76F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AEC0C10-BB8D-4A8E-8160-9B514B5F7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3E2AE5E5-81C4-4817-85A9-6700C135C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0E29C0C2-2A04-4AC1-9181-B811A06BE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3DA17A5-17E1-4B7D-9ABD-C7ED44F15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C6F6843-161E-4C29-A663-8DBA4D483D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A516671D-8E1D-4713-BE9D-81B0C35FE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4E04D4C8-7532-4BBD-9AF8-3249324AF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87488CD-16CF-4BC7-BD9F-4F4EB13B0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40224168-C932-4F63-8CEA-2465E192B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F2291983-5E57-490B-B713-0A78B584F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815C3A19-E287-48A6-9ECB-D0409D37F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0196FC81-2B97-4747-859B-2475FFD12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43A76FF0-4A33-44A0-AE53-92146AA81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B94FC67F-70D7-496B-BFA2-B2AACF2ED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761C78BD-A48E-4171-AC10-D066FDF464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8DD13455-5B55-48B7-AA52-981C48B3F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8AFF35F4-12AC-44F3-AC19-88F2E3F9B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410D4BFE-B9DB-440B-BF78-21B4F317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8F0E6EB0-F23E-4342-9FBD-3178F4B81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3A4E0803-C8CF-4E6B-95EF-BBEBF237E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F6D9986E-2FC4-4377-B163-42766AD82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5DAD59F4-58F1-4349-B03E-23A62291C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51CAB82-00DD-4143-999E-4A5D9AAB1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3" y="4775200"/>
            <a:ext cx="8915399" cy="8234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Écologie 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F60E9CB-A466-41C4-92AB-9928D260A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9211" y="634963"/>
            <a:ext cx="5145867" cy="3851831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2E21655-F21A-4274-943C-AB45109BE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1633" y="634962"/>
            <a:ext cx="2585306" cy="1845481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BA4E1E25-EED3-1F41-BB0C-F19385BDA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947" y="1010705"/>
            <a:ext cx="4196950" cy="3032297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2FABFCAF-41DE-4940-94DD-0F501FF7E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1633" y="2641313"/>
            <a:ext cx="2585306" cy="1845481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3479F4BE-E880-8A45-85B8-9EB7231A17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002" y="2818726"/>
            <a:ext cx="2258568" cy="1490654"/>
          </a:xfrm>
          <a:prstGeom prst="rect">
            <a:avLst/>
          </a:prstGeom>
        </p:spPr>
      </p:pic>
      <p:pic>
        <p:nvPicPr>
          <p:cNvPr id="5" name="Image 5">
            <a:extLst>
              <a:ext uri="{FF2B5EF4-FFF2-40B4-BE49-F238E27FC236}">
                <a16:creationId xmlns:a16="http://schemas.microsoft.com/office/drawing/2014/main" id="{4E2E29EC-C720-A047-894A-41011F3DF7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036" y="719644"/>
            <a:ext cx="1596500" cy="167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462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59C671B-1B22-4141-A9C0-2E7941FDA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7B2F5A4B-FA0F-4625-82F7-1D3F11281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9ACB0BAE-722F-4C91-8C2A-44EF768E8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C3AC4D9F-59AC-421A-9FF3-C936CEC43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797BCE03-677D-4D65-A4D1-1FD721DD5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D007E5D0-0B4E-4094-988C-9917146C2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024DB804-C06B-4A0A-AC43-6BCCB7D76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B51DC17A-305E-486E-A527-5E8068E9E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B6CCA716-6D46-4523-BF96-FF1B0C54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E632B09A-D30C-4268-B28B-ACD6127630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5FC839A4-228B-4EC0-8AF4-D8E38ECE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21">
              <a:extLst>
                <a:ext uri="{FF2B5EF4-FFF2-40B4-BE49-F238E27FC236}">
                  <a16:creationId xmlns:a16="http://schemas.microsoft.com/office/drawing/2014/main" id="{A8FFB1A1-5BB5-4551-87CD-F3365E6FE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D05AF173-8E70-41FA-9254-DF9AC3DDA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D56A4CE-A3F4-4CFF-9A65-C029AC17B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4" name="Freeform 27">
              <a:extLst>
                <a:ext uri="{FF2B5EF4-FFF2-40B4-BE49-F238E27FC236}">
                  <a16:creationId xmlns:a16="http://schemas.microsoft.com/office/drawing/2014/main" id="{DF669161-0B30-4C76-96BF-962027487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28">
              <a:extLst>
                <a:ext uri="{FF2B5EF4-FFF2-40B4-BE49-F238E27FC236}">
                  <a16:creationId xmlns:a16="http://schemas.microsoft.com/office/drawing/2014/main" id="{A5232353-CF7C-44DD-8BEE-1C8FF54CD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29">
              <a:extLst>
                <a:ext uri="{FF2B5EF4-FFF2-40B4-BE49-F238E27FC236}">
                  <a16:creationId xmlns:a16="http://schemas.microsoft.com/office/drawing/2014/main" id="{AEA6CAE2-8741-4E88-A632-69C2B2EC5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0">
              <a:extLst>
                <a:ext uri="{FF2B5EF4-FFF2-40B4-BE49-F238E27FC236}">
                  <a16:creationId xmlns:a16="http://schemas.microsoft.com/office/drawing/2014/main" id="{014AC37D-4388-4AE6-9D4D-CCD99A608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1">
              <a:extLst>
                <a:ext uri="{FF2B5EF4-FFF2-40B4-BE49-F238E27FC236}">
                  <a16:creationId xmlns:a16="http://schemas.microsoft.com/office/drawing/2014/main" id="{7FE084B0-333E-4F7C-83F1-F7D132527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2">
              <a:extLst>
                <a:ext uri="{FF2B5EF4-FFF2-40B4-BE49-F238E27FC236}">
                  <a16:creationId xmlns:a16="http://schemas.microsoft.com/office/drawing/2014/main" id="{FDCFCB98-2E3A-4227-823C-80489BB28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3">
              <a:extLst>
                <a:ext uri="{FF2B5EF4-FFF2-40B4-BE49-F238E27FC236}">
                  <a16:creationId xmlns:a16="http://schemas.microsoft.com/office/drawing/2014/main" id="{252F94DE-A6A3-4463-BE05-34281F1C8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4">
              <a:extLst>
                <a:ext uri="{FF2B5EF4-FFF2-40B4-BE49-F238E27FC236}">
                  <a16:creationId xmlns:a16="http://schemas.microsoft.com/office/drawing/2014/main" id="{16EA21FA-886F-43CF-9D44-C1342F305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5">
              <a:extLst>
                <a:ext uri="{FF2B5EF4-FFF2-40B4-BE49-F238E27FC236}">
                  <a16:creationId xmlns:a16="http://schemas.microsoft.com/office/drawing/2014/main" id="{88C821A5-BCF7-47FE-894F-0ADC5FDB28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6">
              <a:extLst>
                <a:ext uri="{FF2B5EF4-FFF2-40B4-BE49-F238E27FC236}">
                  <a16:creationId xmlns:a16="http://schemas.microsoft.com/office/drawing/2014/main" id="{F8337ECE-206A-472E-AFC4-0F230C91E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7">
              <a:extLst>
                <a:ext uri="{FF2B5EF4-FFF2-40B4-BE49-F238E27FC236}">
                  <a16:creationId xmlns:a16="http://schemas.microsoft.com/office/drawing/2014/main" id="{90BB2EC4-D043-4B43-87E7-723A787EE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04013015-AF71-47BC-BE4D-ED9EFA24F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1B30B18-D920-4E3E-B931-1F310244C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Freeform 11">
            <a:extLst>
              <a:ext uri="{FF2B5EF4-FFF2-40B4-BE49-F238E27FC236}">
                <a16:creationId xmlns:a16="http://schemas.microsoft.com/office/drawing/2014/main" id="{C70EF50A-66E6-460A-8AF9-47A10D0D9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54EEEBD9-D37D-42B9-BE64-2C102B1D6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2F47212-081A-4E41-8623-C5BD41ADD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9211" y="643467"/>
            <a:ext cx="8959322" cy="5571066"/>
          </a:xfrm>
          <a:prstGeom prst="rect">
            <a:avLst/>
          </a:prstGeom>
          <a:solidFill>
            <a:srgbClr val="FFFFFF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39793644-2C4A-8248-9513-C2BB0A17EE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944" y="1714493"/>
            <a:ext cx="8319604" cy="343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94202"/>
      </p:ext>
    </p:extLst>
  </p:cSld>
  <p:clrMapOvr>
    <a:masterClrMapping/>
  </p:clrMapOvr>
</p:sld>
</file>

<file path=ppt/theme/theme1.xml><?xml version="1.0" encoding="utf-8"?>
<a:theme xmlns:a="http://schemas.openxmlformats.org/drawingml/2006/main" name="Brin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Grand écran</PresentationFormat>
  <Slides>5</Slides>
  <Notes>0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Brin</vt:lpstr>
      <vt:lpstr>Vidéo de présentation de l’entreprise </vt:lpstr>
      <vt:lpstr>Economie</vt:lpstr>
      <vt:lpstr>Collaborations et concurrent </vt:lpstr>
      <vt:lpstr>Écologie 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Vidéo de présentation de l’entreprise </dc:title>
  <dc:creator>Thomas MUZARD</dc:creator>
  <cp:lastModifiedBy>Thomas MUZARD</cp:lastModifiedBy>
  <cp:revision>2</cp:revision>
  <dcterms:created xsi:type="dcterms:W3CDTF">2022-01-20T17:43:45Z</dcterms:created>
  <dcterms:modified xsi:type="dcterms:W3CDTF">2022-01-20T18:27:47Z</dcterms:modified>
</cp:coreProperties>
</file>

<file path=docProps/thumbnail.jpeg>
</file>